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0" r:id="rId3"/>
    <p:sldId id="263" r:id="rId4"/>
    <p:sldId id="265" r:id="rId5"/>
    <p:sldId id="266" r:id="rId6"/>
    <p:sldId id="267" r:id="rId7"/>
    <p:sldId id="269" r:id="rId8"/>
    <p:sldId id="273" r:id="rId9"/>
  </p:sldIdLst>
  <p:sldSz cx="9144000" cy="6858000" type="screen4x3"/>
  <p:notesSz cx="9723438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52" autoAdjust="0"/>
  </p:normalViewPr>
  <p:slideViewPr>
    <p:cSldViewPr>
      <p:cViewPr varScale="1">
        <p:scale>
          <a:sx n="85" d="100"/>
          <a:sy n="85" d="100"/>
        </p:scale>
        <p:origin x="-152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1349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507698" y="0"/>
            <a:ext cx="421349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4A6ED-1266-4C72-80BF-786D830CF3AD}" type="datetimeFigureOut">
              <a:rPr lang="fr-FR" smtClean="0"/>
              <a:t>17/04/2014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21349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507698" y="6513910"/>
            <a:ext cx="421349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392E8-B155-47B4-AC36-0D289ED496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48735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1349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507698" y="0"/>
            <a:ext cx="421349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6E654-4721-45E3-918E-FFE8D8A5BDE1}" type="datetimeFigureOut">
              <a:rPr lang="fr-FR" smtClean="0"/>
              <a:pPr/>
              <a:t>17/04/2014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146425" y="514350"/>
            <a:ext cx="3430588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72344" y="3257550"/>
            <a:ext cx="777875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21349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507698" y="6513910"/>
            <a:ext cx="421349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470C9-5AD7-421E-BDC4-7ABF4D1476C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43804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146425" y="514350"/>
            <a:ext cx="3430588" cy="25717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3887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146425" y="514350"/>
            <a:ext cx="3430588" cy="25717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fr-FR" b="1" dirty="0" smtClean="0"/>
              <a:t>Créer de nouvelles variétés à partir de la diversité existante</a:t>
            </a:r>
            <a:r>
              <a:rPr lang="fr-FR" dirty="0" smtClean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fr-FR" b="1" dirty="0" smtClean="0"/>
              <a:t>Réunir les caractères intéressants et complémentaires de deux plantes (ou d’une plante et d’un autre organisme)</a:t>
            </a:r>
          </a:p>
          <a:p>
            <a:pPr>
              <a:buFont typeface="Arial" pitchFamily="34" charset="0"/>
              <a:buChar char="•"/>
            </a:pPr>
            <a:r>
              <a:rPr lang="fr-FR" b="1" dirty="0" smtClean="0"/>
              <a:t>Obtenir une variété végétale unique possédant les caractères intéressants</a:t>
            </a:r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146425" y="514350"/>
            <a:ext cx="3430588" cy="25717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L'autofécondation est la fécondation d'un ovule par du pollen issu de la même plante.</a:t>
            </a:r>
          </a:p>
          <a:p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146425" y="514350"/>
            <a:ext cx="3430588" cy="25717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146425" y="514350"/>
            <a:ext cx="3430588" cy="25717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146425" y="514350"/>
            <a:ext cx="3430588" cy="25717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146425" y="514350"/>
            <a:ext cx="3430588" cy="25717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L'autofécondation est la fécondation d'un ovule par du pollen issu de la même plante.</a:t>
            </a:r>
          </a:p>
          <a:p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D90703-B3EF-4F67-8549-BA2E45F447A7}" type="datetime1">
              <a:rPr lang="fr-FR" smtClean="0"/>
              <a:t>17/04/2014</a:t>
            </a:fld>
            <a:endParaRPr lang="fr-BE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D39DDF-A957-4675-BA79-C8076066A312}" type="datetime1">
              <a:rPr lang="fr-FR" smtClean="0"/>
              <a:t>17/04/2014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41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2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92D6BE-48DF-4C5B-BCCA-6A8C29EFDA07}" type="datetime1">
              <a:rPr lang="fr-FR" smtClean="0"/>
              <a:t>17/04/2014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CB5041-3574-45B9-83D4-9DD619723141}" type="datetime1">
              <a:rPr lang="fr-FR" smtClean="0"/>
              <a:t>17/04/2014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F76BC7-3EAC-4DFA-ADE0-BC42E0C56903}" type="datetime1">
              <a:rPr lang="fr-FR" smtClean="0"/>
              <a:t>17/04/2014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5BDB8E-0344-41DF-B536-67A2325092E4}" type="datetime1">
              <a:rPr lang="fr-FR" smtClean="0"/>
              <a:t>17/04/2014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FA350-07E4-4A85-9494-1FA3BF3ED506}" type="datetime1">
              <a:rPr lang="fr-FR" smtClean="0"/>
              <a:t>17/04/2014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CE5CBA-C5CF-4F67-A4EA-93F2A6EDA881}" type="datetime1">
              <a:rPr lang="fr-FR" smtClean="0"/>
              <a:t>17/04/2014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13A9DD-1217-4008-A735-DE5442CF1107}" type="datetime1">
              <a:rPr lang="fr-FR" smtClean="0"/>
              <a:t>17/04/2014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2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5F89A8-8916-47E4-BB8E-162FA4BED586}" type="datetime1">
              <a:rPr lang="fr-FR" smtClean="0"/>
              <a:t>17/04/2014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58B00F-98AC-4F38-89B9-9FEEC7C27838}" type="datetime1">
              <a:rPr lang="fr-FR" smtClean="0"/>
              <a:t>17/04/2014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5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6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7" y="21104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2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04C06B9-665B-4ADC-B3D1-6138C5F882B5}" type="datetime1">
              <a:rPr lang="fr-FR" smtClean="0"/>
              <a:t>17/04/2014</a:t>
            </a:fld>
            <a:endParaRPr lang="fr-BE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BE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8676456" cy="1143000"/>
          </a:xfrm>
        </p:spPr>
        <p:txBody>
          <a:bodyPr>
            <a:normAutofit fontScale="90000"/>
          </a:bodyPr>
          <a:lstStyle/>
          <a:p>
            <a:r>
              <a:rPr lang="fr-FR" sz="3100" b="1" u="sng" dirty="0" smtClean="0"/>
              <a:t>I) L’Homme sélectionne les caractères d’intérêt </a:t>
            </a:r>
            <a:r>
              <a:rPr lang="fr-FR" b="1" u="sng" dirty="0" smtClean="0"/>
              <a:t/>
            </a:r>
            <a:br>
              <a:rPr lang="fr-FR" b="1" u="sng" dirty="0" smtClean="0"/>
            </a:b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187625" y="836712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</a:rPr>
              <a:t>A) Des espèces sauvages aux plantes domestiquées : </a:t>
            </a:r>
            <a:endParaRPr lang="fr-FR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3579542" y="1236822"/>
            <a:ext cx="28648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Exemple : Maïs/</a:t>
            </a:r>
            <a:r>
              <a:rPr kumimoji="0" lang="fr-FR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Téosinte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9090" name="Picture 2" descr="biotech-01---selection-mais"/>
          <p:cNvPicPr>
            <a:picLocks noChangeAspect="1" noChangeArrowheads="1"/>
          </p:cNvPicPr>
          <p:nvPr/>
        </p:nvPicPr>
        <p:blipFill>
          <a:blip r:embed="rId3" cstate="print"/>
          <a:srcRect b="10013"/>
          <a:stretch>
            <a:fillRect/>
          </a:stretch>
        </p:blipFill>
        <p:spPr bwMode="auto">
          <a:xfrm>
            <a:off x="1691680" y="1598327"/>
            <a:ext cx="6912768" cy="439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3608" y="2"/>
            <a:ext cx="8100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</a:rPr>
              <a:t>A) Des espèces sauvages aux plantes domestiquées : </a:t>
            </a:r>
            <a:endParaRPr lang="fr-FR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23452" y="467381"/>
            <a:ext cx="72728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Sélection empirique ou sélection massale: 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1140" name="Picture 4" descr="http://eric.lacouture.free.fr/lycee/termS/ch6_8.jpg"/>
          <p:cNvPicPr>
            <a:picLocks noChangeAspect="1" noChangeArrowheads="1"/>
          </p:cNvPicPr>
          <p:nvPr/>
        </p:nvPicPr>
        <p:blipFill rotWithShape="1">
          <a:blip r:embed="rId3" cstate="print"/>
          <a:srcRect t="32417"/>
          <a:stretch/>
        </p:blipFill>
        <p:spPr bwMode="auto">
          <a:xfrm>
            <a:off x="1043608" y="1124744"/>
            <a:ext cx="7920880" cy="2988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48771" y="557994"/>
            <a:ext cx="8100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</a:rPr>
              <a:t>C) Les principes de l'amélioration des plantes par sélection. </a:t>
            </a: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 cstate="print"/>
          <a:srcRect l="4991" r="3288"/>
          <a:stretch>
            <a:fillRect/>
          </a:stretch>
        </p:blipFill>
        <p:spPr bwMode="auto">
          <a:xfrm>
            <a:off x="993201" y="1196752"/>
            <a:ext cx="8172400" cy="5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899592" y="0"/>
            <a:ext cx="8198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I) L’Homme sélectionne les caractères d’intérêt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8676456" cy="576064"/>
          </a:xfrm>
        </p:spPr>
        <p:txBody>
          <a:bodyPr>
            <a:normAutofit fontScale="90000"/>
          </a:bodyPr>
          <a:lstStyle/>
          <a:p>
            <a:r>
              <a:rPr lang="fr-FR" sz="3100" b="1" u="sng" dirty="0"/>
              <a:t>II) Croisements entre variétés et entre espèces. </a:t>
            </a:r>
            <a:r>
              <a:rPr lang="fr-FR" b="1" u="sng" dirty="0" smtClean="0"/>
              <a:t/>
            </a:r>
            <a:br>
              <a:rPr lang="fr-FR" b="1" u="sng" dirty="0" smtClean="0"/>
            </a:b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096619" y="692696"/>
            <a:ext cx="7704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</a:rPr>
              <a:t>A) Fixation  d’un caractère par autofécondation (lignée pure)</a:t>
            </a:r>
          </a:p>
          <a:p>
            <a:pPr lvl="0"/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196752"/>
            <a:ext cx="6912768" cy="465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5735" y="1844824"/>
            <a:ext cx="48965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</a:rPr>
              <a:t>A) Fixation  d’un caractère par autofécondation (lignée pure)</a:t>
            </a:r>
          </a:p>
          <a:p>
            <a:pPr lvl="0"/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 cstate="print">
            <a:lum bright="-34000" contrast="52000"/>
          </a:blip>
          <a:srcRect/>
          <a:stretch>
            <a:fillRect/>
          </a:stretch>
        </p:blipFill>
        <p:spPr bwMode="auto">
          <a:xfrm>
            <a:off x="5807923" y="-1"/>
            <a:ext cx="3012550" cy="674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4608512" cy="1224136"/>
          </a:xfrm>
        </p:spPr>
        <p:txBody>
          <a:bodyPr>
            <a:normAutofit fontScale="90000"/>
          </a:bodyPr>
          <a:lstStyle/>
          <a:p>
            <a:r>
              <a:rPr lang="fr-FR" sz="3100" b="1" u="sng" dirty="0"/>
              <a:t>II) Croisements entre variétés et entre espèces. </a:t>
            </a:r>
            <a:r>
              <a:rPr lang="fr-FR" b="1" u="sng" dirty="0" smtClean="0"/>
              <a:t/>
            </a:r>
            <a:br>
              <a:rPr lang="fr-FR" b="1" u="sng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592" y="620688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B) Vigueur hybride : croisement entre variétés </a:t>
            </a: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340768"/>
            <a:ext cx="7632848" cy="461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8676456" cy="360040"/>
          </a:xfrm>
        </p:spPr>
        <p:txBody>
          <a:bodyPr>
            <a:normAutofit fontScale="90000"/>
          </a:bodyPr>
          <a:lstStyle/>
          <a:p>
            <a:r>
              <a:rPr lang="fr-FR" sz="3100" b="1" u="sng" dirty="0"/>
              <a:t>II) Croisements entre variétés et entre espèces. </a:t>
            </a:r>
            <a:r>
              <a:rPr lang="fr-FR" b="1" u="sng" dirty="0" smtClean="0"/>
              <a:t/>
            </a:r>
            <a:br>
              <a:rPr lang="fr-FR" b="1" u="sng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3608" y="692696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</a:rPr>
              <a:t>C) Insertion d’un caractère par rétrocroisement.</a:t>
            </a:r>
            <a:endParaRPr lang="fr-FR" sz="2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 cstate="print">
            <a:lum bright="-16000" contrast="44000"/>
          </a:blip>
          <a:srcRect/>
          <a:stretch>
            <a:fillRect/>
          </a:stretch>
        </p:blipFill>
        <p:spPr bwMode="auto">
          <a:xfrm>
            <a:off x="1043608" y="1196752"/>
            <a:ext cx="7632848" cy="510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8676456" cy="576064"/>
          </a:xfrm>
        </p:spPr>
        <p:txBody>
          <a:bodyPr>
            <a:normAutofit fontScale="90000"/>
          </a:bodyPr>
          <a:lstStyle/>
          <a:p>
            <a:r>
              <a:rPr lang="fr-FR" sz="3100" b="1" u="sng" dirty="0"/>
              <a:t>II) Croisements entre variétés et entre espèces. </a:t>
            </a:r>
            <a:r>
              <a:rPr lang="fr-FR" b="1" u="sng" dirty="0" smtClean="0"/>
              <a:t/>
            </a:r>
            <a:br>
              <a:rPr lang="fr-FR" b="1" u="sng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8676456" cy="1143000"/>
          </a:xfrm>
        </p:spPr>
        <p:txBody>
          <a:bodyPr>
            <a:normAutofit fontScale="90000"/>
          </a:bodyPr>
          <a:lstStyle/>
          <a:p>
            <a:r>
              <a:rPr lang="fr-FR" sz="3600" b="1" u="sng" dirty="0" smtClean="0"/>
              <a:t>III) Les apports de la biotechnologie : Transgénèse . </a:t>
            </a:r>
            <a:r>
              <a:rPr lang="fr-FR" b="1" u="sng" dirty="0" smtClean="0"/>
              <a:t/>
            </a:r>
            <a:br>
              <a:rPr lang="fr-FR" b="1" u="sng" dirty="0" smtClean="0"/>
            </a:br>
            <a:endParaRPr lang="fr-FR" dirty="0"/>
          </a:p>
        </p:txBody>
      </p:sp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1115617" y="1266338"/>
            <a:ext cx="802838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Les grandes étapes de la transgénèse pour obtenir du Maïs BT, résistant à la Pyrale</a:t>
            </a: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7761" name="Picture 1"/>
          <p:cNvPicPr>
            <a:picLocks noChangeAspect="1" noChangeArrowheads="1"/>
          </p:cNvPicPr>
          <p:nvPr/>
        </p:nvPicPr>
        <p:blipFill>
          <a:blip r:embed="rId3" cstate="print">
            <a:lum bright="-6000" contrast="32000"/>
          </a:blip>
          <a:srcRect/>
          <a:stretch>
            <a:fillRect/>
          </a:stretch>
        </p:blipFill>
        <p:spPr bwMode="auto">
          <a:xfrm>
            <a:off x="1691681" y="1844824"/>
            <a:ext cx="7056784" cy="4566154"/>
          </a:xfrm>
          <a:prstGeom prst="rect">
            <a:avLst/>
          </a:prstGeom>
          <a:noFill/>
        </p:spPr>
      </p:pic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0" y="4273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Personnalisé 1">
      <a:dk1>
        <a:sysClr val="windowText" lastClr="000000"/>
      </a:dk1>
      <a:lt1>
        <a:sysClr val="window" lastClr="FFFFFF"/>
      </a:lt1>
      <a:dk2>
        <a:srgbClr val="575F6D"/>
      </a:dk2>
      <a:lt2>
        <a:srgbClr val="BDE296"/>
      </a:lt2>
      <a:accent1>
        <a:srgbClr val="6E83B3"/>
      </a:accent1>
      <a:accent2>
        <a:srgbClr val="92D050"/>
      </a:accent2>
      <a:accent3>
        <a:srgbClr val="777C84"/>
      </a:accent3>
      <a:accent4>
        <a:srgbClr val="92D050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121</TotalTime>
  <Words>211</Words>
  <Application>Microsoft Office PowerPoint</Application>
  <PresentationFormat>Affichage à l'écran (4:3)</PresentationFormat>
  <Paragraphs>24</Paragraphs>
  <Slides>8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Solstice</vt:lpstr>
      <vt:lpstr>I) L’Homme sélectionne les caractères d’intérêt  </vt:lpstr>
      <vt:lpstr>Présentation PowerPoint</vt:lpstr>
      <vt:lpstr>Présentation PowerPoint</vt:lpstr>
      <vt:lpstr>II) Croisements entre variétés et entre espèces.  </vt:lpstr>
      <vt:lpstr>II) Croisements entre variétés et entre espèces.  </vt:lpstr>
      <vt:lpstr>II) Croisements entre variétés et entre espèces.  </vt:lpstr>
      <vt:lpstr>II) Croisements entre variétés et entre espèces.  </vt:lpstr>
      <vt:lpstr>III) Les apports de la biotechnologie : Transgénèse 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2B : La plante domestiquée</dc:title>
  <dc:creator>Lucile</dc:creator>
  <cp:lastModifiedBy>install</cp:lastModifiedBy>
  <cp:revision>22</cp:revision>
  <dcterms:created xsi:type="dcterms:W3CDTF">2014-04-16T16:12:11Z</dcterms:created>
  <dcterms:modified xsi:type="dcterms:W3CDTF">2014-04-17T08:14:02Z</dcterms:modified>
</cp:coreProperties>
</file>